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6" r:id="rId6"/>
    <p:sldId id="268" r:id="rId7"/>
    <p:sldId id="271" r:id="rId8"/>
    <p:sldId id="272" r:id="rId9"/>
    <p:sldId id="273" r:id="rId10"/>
    <p:sldId id="274" r:id="rId11"/>
    <p:sldId id="276" r:id="rId12"/>
    <p:sldId id="278" r:id="rId13"/>
    <p:sldId id="262" r:id="rId14"/>
    <p:sldId id="264" r:id="rId15"/>
    <p:sldId id="277" r:id="rId16"/>
    <p:sldId id="280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4" userDrawn="1">
          <p15:clr>
            <a:srgbClr val="A4A3A4"/>
          </p15:clr>
        </p15:guide>
        <p15:guide id="2" pos="4631" userDrawn="1">
          <p15:clr>
            <a:srgbClr val="A4A3A4"/>
          </p15:clr>
        </p15:guide>
        <p15:guide id="3" orient="horz" pos="2411" userDrawn="1">
          <p15:clr>
            <a:srgbClr val="A4A3A4"/>
          </p15:clr>
        </p15:guide>
        <p15:guide id="4" pos="299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orient="horz" pos="1912" userDrawn="1">
          <p15:clr>
            <a:srgbClr val="A4A3A4"/>
          </p15:clr>
        </p15:guide>
        <p15:guide id="7" orient="horz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90"/>
      </p:cViewPr>
      <p:guideLst>
        <p:guide orient="horz" pos="664"/>
        <p:guide pos="4631"/>
        <p:guide orient="horz" pos="2411"/>
        <p:guide pos="299"/>
        <p:guide orient="horz" pos="936"/>
        <p:guide orient="horz" pos="191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5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48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0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3756" y="0"/>
            <a:ext cx="14684156" cy="835925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657475"/>
            <a:ext cx="7415927" cy="1300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MiddleName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6798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점심시간 팀이 개발한 단어 </a:t>
            </a:r>
            <a:r>
              <a:rPr lang="en-US" sz="2000" dirty="0" err="1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맞추기</a:t>
            </a: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</a:t>
            </a:r>
            <a:r>
              <a:rPr lang="en-US" sz="2000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게임</a:t>
            </a:r>
            <a:endParaRPr lang="en-US" sz="2000" dirty="0" smtClean="0">
              <a:solidFill>
                <a:srgbClr val="CFCBB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aleway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2000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기존과</a:t>
            </a:r>
            <a:r>
              <a:rPr lang="en-US" sz="2000" dirty="0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</a:t>
            </a: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달리 가운데 글자를 추론하여 맞히는 </a:t>
            </a:r>
            <a:r>
              <a:rPr lang="en-US" sz="2000" dirty="0" err="1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것이</a:t>
            </a: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</a:t>
            </a:r>
            <a:r>
              <a:rPr lang="en-US" sz="2000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목표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(4)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point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에 맞게 출력하고 게임의 위치를 조정하기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위치를 조정하기 위하여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활용하였습니다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74664" y="3125084"/>
            <a:ext cx="7040561" cy="5258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총점수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출력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총 점수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"+point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u="sng" dirty="0" smtClean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난이도 선택창으로 돌아감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후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u="sng" dirty="0" smtClean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break,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</a:t>
            </a:r>
            <a:r>
              <a:rPr lang="ko-KR" altLang="en-US" dirty="0" err="1" smtClean="0">
                <a:solidFill>
                  <a:schemeClr val="bg1"/>
                </a:solidFill>
                <a:latin typeface="+mn-ea"/>
              </a:rPr>
              <a:t>게임종료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if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&gt; 130) {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if 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다음단계에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도전하세요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continue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}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if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하산하십시오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726400" y="3629025"/>
            <a:ext cx="6562255" cy="4754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이하이면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후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u="sng" dirty="0" smtClean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난이도 선택창으로 다시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돌아감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if(point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&lt;= 130) 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당신은 덜 배고픕니다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다시 도전하세요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.");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} // </a:t>
            </a:r>
            <a:r>
              <a:rPr lang="en-US" altLang="ko-KR" u="sng" dirty="0" smtClean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550952" y="3185057"/>
            <a:ext cx="0" cy="5120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글자 입력 없이 </a:t>
            </a:r>
            <a:r>
              <a:rPr lang="en-US" altLang="ko-KR" sz="2500" dirty="0" smtClean="0">
                <a:solidFill>
                  <a:srgbClr val="CFCBBF"/>
                </a:solidFill>
                <a:latin typeface="+mn-ea"/>
              </a:rPr>
              <a:t>enter</a:t>
            </a: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만 치면 에러가 발생한 것을 수정함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기능이 부족하여 추가함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3144691"/>
            <a:ext cx="6884509" cy="523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4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4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();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986464" y="3144691"/>
            <a:ext cx="8302192" cy="512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입력값이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공백인 경우 처리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기존 에러 보정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if 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b.equals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(""))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System.out.println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(red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오답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" + exit);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// </a:t>
            </a:r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틀릴때마다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목숨에 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-1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life -= 1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// 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만약 목숨이 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0</a:t>
            </a:r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이되면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+mn-ea"/>
              </a:rPr>
              <a:t>game over </a:t>
            </a:r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출력후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accent1"/>
                </a:solidFill>
                <a:latin typeface="+mn-ea"/>
              </a:rPr>
              <a:t>반복문</a:t>
            </a:r>
            <a:r>
              <a:rPr lang="ko-KR" altLang="en-US" sz="2000" dirty="0">
                <a:solidFill>
                  <a:schemeClr val="accent1"/>
                </a:solidFill>
                <a:latin typeface="+mn-ea"/>
              </a:rPr>
              <a:t> 나가기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if (life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&lt;=  0)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System.out.println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("[" +"Game Over"+"]");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 break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822149" y="3185057"/>
            <a:ext cx="0" cy="5120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7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30027" y="3029759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 점수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Life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기능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3044231"/>
            <a:ext cx="6884509" cy="52144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// life </a:t>
            </a:r>
            <a:r>
              <a:rPr lang="ko-KR" altLang="en-US" sz="2400" dirty="0" smtClean="0">
                <a:solidFill>
                  <a:srgbClr val="FF0000"/>
                </a:solidFill>
                <a:latin typeface="+mn-ea"/>
              </a:rPr>
              <a:t>표시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 = 2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"";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(life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==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2) {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"♥♥";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</a:p>
          <a:p>
            <a:pPr lvl="1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== 1)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"♥♡";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dirty="0"/>
          </a:p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19" name="Text 3"/>
          <p:cNvSpPr/>
          <p:nvPr/>
        </p:nvSpPr>
        <p:spPr>
          <a:xfrm>
            <a:off x="7367946" y="3044230"/>
            <a:ext cx="7202742" cy="5185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//</a:t>
            </a:r>
            <a:r>
              <a:rPr lang="ko-KR" altLang="en-US" sz="2400" dirty="0" smtClean="0">
                <a:solidFill>
                  <a:srgbClr val="0000FF"/>
                </a:solidFill>
                <a:latin typeface="+mn-ea"/>
              </a:rPr>
              <a:t>콤보 점수 기능</a:t>
            </a:r>
            <a:endParaRPr lang="en-US" altLang="ko-KR" sz="2400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	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7122317" y="3099329"/>
            <a:ext cx="0" cy="5120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3640217"/>
            <a:ext cx="5967651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4"/>
              </a:lnSpc>
              <a:buNone/>
            </a:pPr>
            <a:r>
              <a:rPr lang="en-US" sz="469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진행</a:t>
            </a:r>
            <a:endParaRPr lang="en-US" sz="46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744164"/>
            <a:ext cx="3239810" cy="9547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4063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난이도 선택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8" name="Text 3"/>
          <p:cNvSpPr/>
          <p:nvPr/>
        </p:nvSpPr>
        <p:spPr>
          <a:xfrm>
            <a:off x="1074063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 또는 하 </a:t>
            </a:r>
            <a:r>
              <a:rPr lang="en-US" sz="188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난이도를</a:t>
            </a: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88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선택합니다</a:t>
            </a:r>
            <a:endParaRPr lang="en-US" sz="188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271" y="4744164"/>
            <a:ext cx="3239929" cy="954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13873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문제 풀이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4313873" y="6572964"/>
            <a:ext cx="276272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총 10개의 </a:t>
            </a:r>
            <a:r>
              <a:rPr lang="en-US" sz="188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문제를</a:t>
            </a: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88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풀어나갑니다</a:t>
            </a:r>
            <a:endParaRPr lang="en-US" sz="188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44164"/>
            <a:ext cx="3239810" cy="9547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3801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점수 계산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553801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정답과 보너스 </a:t>
            </a:r>
            <a:r>
              <a:rPr lang="en-US" sz="188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점수를</a:t>
            </a: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88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합산합니다</a:t>
            </a:r>
            <a:endParaRPr lang="en-US" sz="18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010" y="4744164"/>
            <a:ext cx="3239929" cy="9547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793611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결과 확인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0793611" y="6572964"/>
            <a:ext cx="276272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최종 </a:t>
            </a:r>
            <a:r>
              <a:rPr lang="en-US" sz="188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점수를</a:t>
            </a: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88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확인합니다</a:t>
            </a:r>
            <a:endParaRPr lang="en-US" sz="18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4" y="341356"/>
            <a:ext cx="3572784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474663" y="1993358"/>
            <a:ext cx="3670167" cy="4526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난이도를 직접 타이핑하여 선택합니다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첫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마지막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주어집니다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글자를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추론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하여 정답을 적습니다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/>
            </a:r>
            <a:b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08" y="415828"/>
            <a:ext cx="3049310" cy="73246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821" y="357133"/>
            <a:ext cx="3126456" cy="738332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7342551" y="1993358"/>
            <a:ext cx="3193051" cy="572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오답이면 생명이 하나 줄어듭니다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연속이상으로 정답을 맞히면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+5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점씩 추가됩니다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점수가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131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 이하이면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 선택창으로 돌아갑니다</a:t>
            </a: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4" name="Shape 2"/>
          <p:cNvSpPr/>
          <p:nvPr/>
        </p:nvSpPr>
        <p:spPr>
          <a:xfrm>
            <a:off x="474663" y="2036867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Shape 2"/>
          <p:cNvSpPr/>
          <p:nvPr/>
        </p:nvSpPr>
        <p:spPr>
          <a:xfrm>
            <a:off x="483237" y="3470852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Shape 2"/>
          <p:cNvSpPr/>
          <p:nvPr/>
        </p:nvSpPr>
        <p:spPr>
          <a:xfrm>
            <a:off x="483237" y="50573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Shape 2"/>
          <p:cNvSpPr/>
          <p:nvPr/>
        </p:nvSpPr>
        <p:spPr>
          <a:xfrm>
            <a:off x="7380818" y="1993358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Shape 2"/>
          <p:cNvSpPr/>
          <p:nvPr/>
        </p:nvSpPr>
        <p:spPr>
          <a:xfrm>
            <a:off x="7390993" y="345792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Shape 2"/>
          <p:cNvSpPr/>
          <p:nvPr/>
        </p:nvSpPr>
        <p:spPr>
          <a:xfrm>
            <a:off x="7390993" y="50675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</p:spTree>
    <p:extLst>
      <p:ext uri="{BB962C8B-B14F-4D97-AF65-F5344CB8AC3E}">
        <p14:creationId xmlns:p14="http://schemas.microsoft.com/office/powerpoint/2010/main" val="39807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3" y="341356"/>
            <a:ext cx="6321333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동영상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pic>
        <p:nvPicPr>
          <p:cNvPr id="8" name="9141C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5125" y="1478690"/>
            <a:ext cx="7507838" cy="63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3" name="TextBox 2"/>
          <p:cNvSpPr txBox="1"/>
          <p:nvPr/>
        </p:nvSpPr>
        <p:spPr>
          <a:xfrm>
            <a:off x="3389314" y="2323385"/>
            <a:ext cx="818356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sz="2000" dirty="0" smtClean="0"/>
          </a:p>
          <a:p>
            <a:r>
              <a:rPr lang="en-US" altLang="ko-KR" sz="7000" dirty="0" smtClean="0">
                <a:solidFill>
                  <a:srgbClr val="FF0000"/>
                </a:solidFill>
                <a:latin typeface="+mj-ea"/>
                <a:ea typeface="+mj-ea"/>
              </a:rPr>
              <a:t>Thank</a:t>
            </a:r>
            <a:r>
              <a:rPr lang="en-US" altLang="ko-KR" sz="7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 smtClean="0">
                <a:solidFill>
                  <a:srgbClr val="00B0F0"/>
                </a:solidFill>
                <a:latin typeface="+mj-ea"/>
                <a:ea typeface="+mj-ea"/>
              </a:rPr>
              <a:t>for</a:t>
            </a:r>
            <a:r>
              <a:rPr lang="en-US" altLang="ko-KR" sz="7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7000" dirty="0" smtClean="0">
                <a:solidFill>
                  <a:srgbClr val="FFFF00"/>
                </a:solidFill>
                <a:latin typeface="+mj-ea"/>
                <a:ea typeface="+mj-ea"/>
              </a:rPr>
              <a:t>Watching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400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8721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개요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77873" y="2999184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ata" pitchFamily="34" charset="-120"/>
              </a:rPr>
              <a:t>개발팀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666280" y="3440549"/>
            <a:ext cx="684907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최진석, 이명균, </a:t>
            </a:r>
            <a:r>
              <a:rPr lang="en-US" sz="1944" dirty="0" err="1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김시온으로</a:t>
            </a:r>
            <a:r>
              <a:rPr lang="en-US" sz="1944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</a:t>
            </a:r>
            <a:r>
              <a:rPr lang="en-US" sz="1944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구성</a:t>
            </a:r>
            <a:r>
              <a:rPr lang="en-US" sz="1944" dirty="0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‘</a:t>
            </a:r>
            <a:r>
              <a:rPr lang="en-US" sz="1944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점심시간’팀이</a:t>
            </a:r>
            <a:r>
              <a:rPr lang="en-US" sz="1944" dirty="0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 </a:t>
            </a:r>
            <a:r>
              <a:rPr lang="en-US" sz="1944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개발</a:t>
            </a:r>
            <a:endParaRPr lang="en-US" sz="194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452580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ata" pitchFamily="34" charset="-120"/>
              </a:rPr>
              <a:t>개발일자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2024년 8월 21일에 </a:t>
            </a:r>
            <a:r>
              <a:rPr lang="en-US" sz="2000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개발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1026914" y="590597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ata" pitchFamily="34" charset="-120"/>
              </a:rPr>
              <a:t>난이도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두 가지 난이도(상/하)를 </a:t>
            </a:r>
            <a:r>
              <a:rPr lang="en-US" sz="2000" dirty="0" err="1" smtClean="0">
                <a:solidFill>
                  <a:srgbClr val="CFCBB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aleway" pitchFamily="34" charset="-120"/>
              </a:rPr>
              <a:t>제공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ü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규칙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7054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69679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656844" y="2675215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단어 제시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078510" y="30857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단어의 첫 글자와 마지막 </a:t>
            </a:r>
            <a:r>
              <a:rPr lang="en-US" sz="2000" dirty="0" err="1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글자가</a:t>
            </a:r>
            <a:r>
              <a:rPr lang="en-US" sz="2000" dirty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 </a:t>
            </a:r>
            <a:r>
              <a:rPr lang="en-US" sz="2000" dirty="0" err="1" smtClean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주어</a:t>
            </a:r>
            <a:r>
              <a:rPr lang="ko-KR" altLang="en-US" sz="2000" dirty="0" smtClean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짐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9679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607195" y="4344591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가운데 글자 맞히기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플레이어는 가운데 글자를 </a:t>
            </a:r>
            <a:r>
              <a:rPr lang="en-US" sz="2000" dirty="0" err="1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추론해야</a:t>
            </a:r>
            <a:r>
              <a:rPr lang="en-US" sz="2000" dirty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 </a:t>
            </a:r>
            <a:r>
              <a:rPr lang="ko-KR" altLang="en-US" sz="2000" dirty="0" smtClean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함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9679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8" name="Shape 14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Text 15"/>
          <p:cNvSpPr/>
          <p:nvPr/>
        </p:nvSpPr>
        <p:spPr>
          <a:xfrm>
            <a:off x="6605885" y="601396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+mj-ea"/>
                <a:ea typeface="+mj-ea"/>
                <a:cs typeface="Prata" pitchFamily="34" charset="-120"/>
              </a:rPr>
              <a:t>점수 획득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078510" y="642449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정답을 맞히면 10점을 </a:t>
            </a:r>
            <a:r>
              <a:rPr lang="en-US" sz="2000" dirty="0" err="1" smtClean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획득</a:t>
            </a:r>
            <a:r>
              <a:rPr lang="ko-KR" altLang="en-US" sz="2000" dirty="0" smtClean="0">
                <a:solidFill>
                  <a:srgbClr val="CFCBBF"/>
                </a:solidFill>
                <a:latin typeface="+mj-ea"/>
                <a:ea typeface="+mj-ea"/>
                <a:cs typeface="Raleway" pitchFamily="34" charset="-120"/>
              </a:rPr>
              <a:t>함</a:t>
            </a:r>
            <a:endParaRPr lang="en-US" sz="2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배열 생성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4663" y="1486414"/>
            <a:ext cx="6597650" cy="132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따라 문자들을 다르게 출력하기 위하여</a:t>
            </a:r>
            <a:endParaRPr lang="en-US" altLang="ko-KR" sz="2200" dirty="0" smtClean="0">
              <a:solidFill>
                <a:srgbClr val="CFCBBF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맞는 배열을 생성하였습니다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399" cy="5194301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2" y="3055873"/>
            <a:ext cx="14041438" cy="427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기본 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array,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String[] a = </a:t>
            </a:r>
            <a:r>
              <a:rPr lang="en-US" altLang="ko-KR" sz="2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new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String[20</a:t>
            </a:r>
            <a:r>
              <a:rPr lang="en-US" altLang="ko-KR" sz="2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난이도 상 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array</a:t>
            </a:r>
            <a:r>
              <a:rPr lang="en-US" altLang="ko-KR" sz="2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r>
              <a:rPr lang="en-US" altLang="ko-KR" sz="2000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String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[] </a:t>
            </a:r>
            <a:r>
              <a:rPr lang="en-US" altLang="ko-KR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aA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= {"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마라탕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똠양꿍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회덮밥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깐풍기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라볶이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설렁탕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돈부리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만두국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돈까스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된장국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떡볶이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파스타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삼겹살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김치찜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잡채밥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수제비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물냉면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전복죽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삼계탕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아욱국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"};</a:t>
            </a:r>
            <a:endParaRPr lang="en-US" altLang="ko-KR" sz="2000" dirty="0" smtClean="0">
              <a:solidFill>
                <a:schemeClr val="accent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난이도 </a:t>
            </a:r>
            <a:r>
              <a:rPr lang="ko-KR" altLang="en-US" sz="2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 </a:t>
            </a:r>
            <a:r>
              <a:rPr lang="en-US" altLang="ko-KR" sz="20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array</a:t>
            </a:r>
            <a:r>
              <a:rPr lang="en-US" altLang="ko-KR" sz="20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; </a:t>
            </a:r>
            <a:endParaRPr lang="ko-KR" altLang="en-US" sz="20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String[] </a:t>
            </a:r>
            <a:r>
              <a:rPr lang="en-US" altLang="ko-KR" sz="2000" dirty="0" err="1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tempA</a:t>
            </a:r>
            <a:r>
              <a:rPr lang="ko-KR" altLang="en-US" sz="2000" dirty="0" smtClean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= {"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탕수육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연포탕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팥빙수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비빔밥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햄버거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짜장면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순대국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감자전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순두부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육개장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갈비찜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불고기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막국수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갈비탕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쌀국수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콩국수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매운탕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리조또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닭갈비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","</a:t>
            </a:r>
            <a:r>
              <a:rPr lang="ko-KR" altLang="en-US" sz="2000" dirty="0" err="1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김치전</a:t>
            </a:r>
            <a:r>
              <a:rPr lang="en-US" altLang="ko-KR" sz="2000" dirty="0">
                <a:solidFill>
                  <a:schemeClr val="accent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"};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2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(1)</a:t>
            </a:r>
          </a:p>
        </p:txBody>
      </p:sp>
      <p:sp>
        <p:nvSpPr>
          <p:cNvPr id="6" name="Text 3"/>
          <p:cNvSpPr/>
          <p:nvPr/>
        </p:nvSpPr>
        <p:spPr>
          <a:xfrm>
            <a:off x="496809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상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or  ”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외의 다른 문자를 입력하면 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do~while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문으로 반복하게 하였다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endParaRPr lang="en-US" sz="2200" dirty="0">
              <a:latin typeface="+mn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3" y="3035300"/>
            <a:ext cx="10426699" cy="5194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점심 메뉴 맞추기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빈칸을 채워라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!!!)");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String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endParaRPr lang="en-US" altLang="ko-KR" sz="20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spc="300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spc="300" dirty="0">
                <a:solidFill>
                  <a:schemeClr val="bg1"/>
                </a:solidFill>
                <a:latin typeface="+mj-ea"/>
                <a:ea typeface="+mj-ea"/>
              </a:rPr>
              <a:t>가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또는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외의 다른 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문자열 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입력 시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do 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반복</a:t>
            </a:r>
            <a:endParaRPr lang="en-US" altLang="ko-KR" sz="20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spc="300" dirty="0">
                <a:solidFill>
                  <a:schemeClr val="bg1"/>
                </a:solidFill>
                <a:latin typeface="+mj-ea"/>
                <a:ea typeface="+mj-ea"/>
              </a:rPr>
              <a:t>do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 {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 yellow + 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난이도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+exit + 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를 선택하세요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."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("|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| |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|");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spc="300" dirty="0" err="1" smtClean="0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spc="300" smtClean="0">
                <a:solidFill>
                  <a:schemeClr val="bg1"/>
                </a:solidFill>
                <a:latin typeface="+mj-ea"/>
                <a:ea typeface="+mj-ea"/>
              </a:rPr>
              <a:t>    c=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} </a:t>
            </a:r>
            <a:r>
              <a:rPr lang="en-US" altLang="ko-KR" sz="2000" b="1" spc="300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 (!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") &amp;&amp; !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1153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2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0" y="3035301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3" y="3060131"/>
            <a:ext cx="11407809" cy="5169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spc="300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spc="300" dirty="0">
                <a:solidFill>
                  <a:schemeClr val="bg1"/>
                </a:solidFill>
                <a:latin typeface="+mj-ea"/>
                <a:ea typeface="+mj-ea"/>
              </a:rPr>
              <a:t>의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값이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일 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경우 밑에 </a:t>
            </a:r>
            <a:r>
              <a:rPr lang="en-US" altLang="ko-KR" sz="2000" u="sng" spc="300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u="sng" spc="300" dirty="0">
                <a:solidFill>
                  <a:schemeClr val="bg1"/>
                </a:solidFill>
                <a:latin typeface="+mj-ea"/>
                <a:ea typeface="+mj-ea"/>
              </a:rPr>
              <a:t>문에서의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u="sng" spc="300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u="sng" spc="300" dirty="0">
                <a:solidFill>
                  <a:schemeClr val="bg1"/>
                </a:solidFill>
                <a:latin typeface="+mj-ea"/>
                <a:ea typeface="+mj-ea"/>
              </a:rPr>
              <a:t>배열을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배열로 치환하여 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진행한다</a:t>
            </a:r>
            <a:endParaRPr lang="en-US" altLang="ko-KR" sz="2000" spc="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spc="300" dirty="0" smtClean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spc="300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spc="300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// c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의 값이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＂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일 경우 밑의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문에서의 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배열을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spc="300" dirty="0" smtClean="0">
                <a:solidFill>
                  <a:schemeClr val="bg1"/>
                </a:solidFill>
                <a:latin typeface="+mj-ea"/>
                <a:ea typeface="+mj-ea"/>
              </a:rPr>
              <a:t>배열로 치환하여 진행한다</a:t>
            </a:r>
            <a:endParaRPr lang="en-US" altLang="ko-KR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spc="300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spc="3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spc="300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spc="300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spc="3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spc="300" dirty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8" name="Text 3"/>
          <p:cNvSpPr/>
          <p:nvPr/>
        </p:nvSpPr>
        <p:spPr>
          <a:xfrm>
            <a:off x="488951" y="1499126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기본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a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난이도에 맞는 배열로 변환하여 제공한다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96578"/>
            <a:ext cx="6071157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문에서 사용할 기본 변수들을 생성합니다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7344886" y="3035300"/>
            <a:ext cx="7271226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 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총 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문제 실행할 </a:t>
            </a:r>
            <a:r>
              <a:rPr lang="en-US" altLang="ko-KR" sz="1700" u="sng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for</a:t>
            </a:r>
            <a:r>
              <a:rPr lang="ko-KR" altLang="en-US" sz="1700" u="sng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endParaRPr lang="en-US" altLang="ko-KR" sz="1700" u="sng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sz="17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for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</a:t>
            </a:r>
            <a:r>
              <a:rPr lang="en-US" altLang="ko-KR" sz="17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= 0; 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&lt; 10; 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++) {</a:t>
            </a:r>
          </a:p>
          <a:p>
            <a:endParaRPr lang="en-US" altLang="ko-KR" sz="17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랜덤한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수 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생성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배열에 </a:t>
            </a:r>
            <a:r>
              <a:rPr lang="ko-KR" altLang="en-US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사용할거라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0~19</a:t>
            </a:r>
            <a:r>
              <a:rPr lang="ko-KR" altLang="en-US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700" b="1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 </a:t>
            </a:r>
            <a:r>
              <a:rPr lang="en-US" altLang="ko-KR" sz="1700" b="1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int</a:t>
            </a:r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= 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r.nextInt</a:t>
            </a:r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(20);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/>
            </a:r>
            <a:b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endParaRPr lang="en-US" altLang="ko-KR" sz="17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 </a:t>
            </a:r>
            <a:r>
              <a:rPr lang="ko-KR" altLang="en-US" sz="1700" dirty="0" err="1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랜덤수가</a:t>
            </a:r>
            <a:r>
              <a:rPr lang="ko-KR" altLang="en-US" sz="1700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겹치지 않게 하기 위한 </a:t>
            </a:r>
            <a:r>
              <a:rPr lang="en-US" altLang="ko-KR" sz="1700" u="sng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if</a:t>
            </a:r>
            <a:r>
              <a:rPr lang="ko-KR" altLang="en-US" sz="1700" u="sng" dirty="0">
                <a:solidFill>
                  <a:srgbClr val="0000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</a:t>
            </a:r>
            <a:endParaRPr lang="ko-KR" altLang="en-US" sz="1700" dirty="0">
              <a:solidFill>
                <a:srgbClr val="0000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if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(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 != 1) {</a:t>
            </a:r>
          </a:p>
          <a:p>
            <a:pPr lvl="1"/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System.</a:t>
            </a:r>
            <a:r>
              <a:rPr lang="en-US" altLang="ko-KR" sz="1700" b="1" i="1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out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.println</a:t>
            </a:r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(a[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(0)+"[ ]"+a[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(2));</a:t>
            </a:r>
          </a:p>
          <a:p>
            <a:pPr lvl="1"/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arr</a:t>
            </a:r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[</a:t>
            </a:r>
            <a:r>
              <a:rPr lang="en-US" altLang="ko-KR" sz="1700" dirty="0" err="1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] = 1;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} </a:t>
            </a: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else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{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7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-= 1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r>
              <a:rPr lang="en-US" altLang="ko-KR" sz="1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	continue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;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  }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입력값</a:t>
            </a:r>
            <a:endParaRPr lang="ko-KR" altLang="en-US" sz="17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String b = </a:t>
            </a:r>
            <a:r>
              <a:rPr lang="en-US" altLang="ko-KR" sz="1700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in.nextLine</a:t>
            </a:r>
            <a:r>
              <a:rPr lang="en-US" altLang="ko-KR" sz="17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();</a:t>
            </a:r>
          </a:p>
          <a:p>
            <a:endParaRPr lang="en-US" altLang="ko-KR" sz="16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74663" y="3056883"/>
            <a:ext cx="6426232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spc="3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spc="300" dirty="0" err="1">
                <a:solidFill>
                  <a:schemeClr val="bg1"/>
                </a:solidFill>
                <a:latin typeface="+mn-ea"/>
              </a:rPr>
              <a:t>랜덤수가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겹치지 않게 하기 위한 배열 </a:t>
            </a:r>
            <a:r>
              <a:rPr lang="ko-KR" altLang="en-US" sz="2000" spc="300" dirty="0" smtClean="0">
                <a:solidFill>
                  <a:schemeClr val="bg1"/>
                </a:solidFill>
                <a:latin typeface="+mn-ea"/>
              </a:rPr>
              <a:t>생성</a:t>
            </a:r>
            <a:endParaRPr lang="ko-KR" altLang="en-US" sz="2000" spc="3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spc="300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[] </a:t>
            </a:r>
            <a:r>
              <a:rPr lang="en-US" altLang="ko-KR" sz="2000" spc="3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000" b="1" spc="300" dirty="0">
                <a:solidFill>
                  <a:schemeClr val="bg1"/>
                </a:solidFill>
                <a:latin typeface="+mn-ea"/>
              </a:rPr>
              <a:t>new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spc="300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[20</a:t>
            </a:r>
            <a:r>
              <a:rPr lang="en-US" altLang="ko-KR" sz="2000" spc="300" dirty="0" smtClean="0">
                <a:solidFill>
                  <a:schemeClr val="bg1"/>
                </a:solidFill>
                <a:latin typeface="+mn-ea"/>
              </a:rPr>
              <a:t>];</a:t>
            </a:r>
          </a:p>
          <a:p>
            <a:endParaRPr lang="en-US" altLang="ko-KR" sz="2000" spc="3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보너스 점수를 계산하기 위한 변수</a:t>
            </a:r>
          </a:p>
          <a:p>
            <a:r>
              <a:rPr lang="en-US" altLang="ko-KR" sz="2000" b="1" spc="300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spc="3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spc="3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총 점수를 계산하기 위한 변수</a:t>
            </a:r>
          </a:p>
          <a:p>
            <a:r>
              <a:rPr lang="en-US" altLang="ko-KR" sz="2000" b="1" spc="300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spc="3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spc="3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spc="300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life</a:t>
            </a:r>
            <a:r>
              <a:rPr lang="ko-KR" altLang="en-US" sz="20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spc="300" dirty="0">
                <a:solidFill>
                  <a:schemeClr val="bg1"/>
                </a:solidFill>
                <a:latin typeface="+mn-ea"/>
              </a:rPr>
              <a:t>= 2;</a:t>
            </a:r>
          </a:p>
          <a:p>
            <a:endParaRPr lang="en-US" altLang="ko-KR" sz="1600" spc="3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spc="3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29469" y="1496578"/>
            <a:ext cx="7151641" cy="15452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넣을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만듭니다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</a:t>
            </a:r>
            <a:r>
              <a:rPr lang="ko-KR" altLang="en-US" sz="2200" dirty="0">
                <a:solidFill>
                  <a:srgbClr val="CFCBBF"/>
                </a:solidFill>
                <a:latin typeface="+mn-ea"/>
              </a:rPr>
              <a:t>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넣으면 중복된 단어가 나오기 때문에 중복을 피하기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3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13838496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charAt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을 사용하여 입력한 글자와 배열에 있는 글자가 일치하는지 확인했습니다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일치하면 점수나 콤보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count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증가함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일치하지 않으면 카운트를 초기화 시켰습니다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200" dirty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1" name="Text 3"/>
          <p:cNvSpPr/>
          <p:nvPr/>
        </p:nvSpPr>
        <p:spPr>
          <a:xfrm>
            <a:off x="474662" y="3056883"/>
            <a:ext cx="13184188" cy="5215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pc="3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정답일 경우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점 추가 및 </a:t>
            </a:r>
            <a:r>
              <a:rPr lang="ko-KR" altLang="en-US" spc="3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300" dirty="0" smtClean="0">
                <a:solidFill>
                  <a:schemeClr val="bg1"/>
                </a:solidFill>
                <a:latin typeface="+mn-ea"/>
              </a:rPr>
              <a:t>체크</a:t>
            </a:r>
            <a:endParaRPr lang="en-US" altLang="ko-KR" spc="3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if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(a[</a:t>
            </a:r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(1) == </a:t>
            </a:r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b.charAt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(0)) {</a:t>
            </a:r>
          </a:p>
          <a:p>
            <a:pPr lvl="1"/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spc="300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(blue + "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정답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point += 10;</a:t>
            </a:r>
          </a:p>
          <a:p>
            <a:pPr lvl="1"/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++;</a:t>
            </a:r>
          </a:p>
          <a:p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} </a:t>
            </a:r>
            <a:endParaRPr lang="en-US" altLang="ko-KR" spc="3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else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pPr lvl="1"/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spc="300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(red + "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오답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spc="3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 = 0;</a:t>
            </a:r>
          </a:p>
          <a:p>
            <a:pPr lvl="1"/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pc="300" dirty="0" err="1">
                <a:solidFill>
                  <a:schemeClr val="bg1"/>
                </a:solidFill>
                <a:latin typeface="+mn-ea"/>
              </a:rPr>
              <a:t>틀릴때마다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목숨에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spc="3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life -= 1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     // 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만약 목숨이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spc="300" dirty="0" err="1">
                <a:solidFill>
                  <a:schemeClr val="bg1"/>
                </a:solidFill>
                <a:latin typeface="+mn-ea"/>
              </a:rPr>
              <a:t>이되면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game over </a:t>
            </a:r>
            <a:r>
              <a:rPr lang="ko-KR" altLang="en-US" spc="300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+mn-ea"/>
              </a:rPr>
              <a:t>반복문</a:t>
            </a:r>
            <a:r>
              <a:rPr lang="ko-KR" altLang="en-US" spc="300" dirty="0">
                <a:solidFill>
                  <a:schemeClr val="bg1"/>
                </a:solidFill>
                <a:latin typeface="+mn-ea"/>
              </a:rPr>
              <a:t> 나가기</a:t>
            </a:r>
          </a:p>
          <a:p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     if(life 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&lt;= 0) {</a:t>
            </a:r>
          </a:p>
          <a:p>
            <a:pPr lvl="1"/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pc="300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i="1" spc="300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pc="300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("[" +"Game Over"+"]");</a:t>
            </a:r>
          </a:p>
          <a:p>
            <a:pPr lvl="1"/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  break</a:t>
            </a:r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     }</a:t>
            </a:r>
            <a:endParaRPr lang="en-US" altLang="ko-KR" spc="3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pc="300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17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8" y="-28575"/>
            <a:ext cx="14630400" cy="8269258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(3)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548178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가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3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이상일 경우 추가 점수를 주기 위한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51936" y="3035525"/>
            <a:ext cx="7056152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2)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♥♥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 else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if(life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 2)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786688" y="3060441"/>
            <a:ext cx="6598952" cy="5145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 및 콤보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point + " 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콤보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 상태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red+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+ exit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 칸 띄우기 위한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5" name="Text 3"/>
          <p:cNvSpPr/>
          <p:nvPr/>
        </p:nvSpPr>
        <p:spPr>
          <a:xfrm>
            <a:off x="7786688" y="1536205"/>
            <a:ext cx="6445348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점수 및 콤보 등을 출력하고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닫았습니다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593816" y="3085041"/>
            <a:ext cx="0" cy="5120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8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1173</Words>
  <Application>Microsoft Office PowerPoint</Application>
  <PresentationFormat>사용자 지정</PresentationFormat>
  <Paragraphs>283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Prata</vt:lpstr>
      <vt:lpstr>Raleway</vt:lpstr>
      <vt:lpstr>돋움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human-18</cp:lastModifiedBy>
  <cp:revision>62</cp:revision>
  <dcterms:created xsi:type="dcterms:W3CDTF">2024-08-22T03:29:44Z</dcterms:created>
  <dcterms:modified xsi:type="dcterms:W3CDTF">2024-08-23T05:30:50Z</dcterms:modified>
</cp:coreProperties>
</file>